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6373080" y="369000"/>
            <a:ext cx="5385240" cy="61196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388080" y="356400"/>
            <a:ext cx="4137480" cy="9637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6520" y="6120720"/>
            <a:ext cx="319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4"/>
          <a:stretch/>
        </p:blipFill>
        <p:spPr>
          <a:xfrm>
            <a:off x="545040" y="6120000"/>
            <a:ext cx="251640" cy="25164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98600" y="2184480"/>
            <a:ext cx="5384520" cy="19447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5040" y="365040"/>
            <a:ext cx="1109268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3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5040" y="1825560"/>
            <a:ext cx="1109268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42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30280" cy="5468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8" name="Picture 14" descr=""/>
          <p:cNvPicPr/>
          <p:nvPr/>
        </p:nvPicPr>
        <p:blipFill>
          <a:blip r:embed="rId2"/>
          <a:stretch/>
        </p:blipFill>
        <p:spPr>
          <a:xfrm>
            <a:off x="388080" y="356400"/>
            <a:ext cx="4137480" cy="96372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776520" y="6120720"/>
            <a:ext cx="319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Picture 17" descr=""/>
          <p:cNvPicPr/>
          <p:nvPr/>
        </p:nvPicPr>
        <p:blipFill>
          <a:blip r:embed="rId3"/>
          <a:stretch/>
        </p:blipFill>
        <p:spPr>
          <a:xfrm>
            <a:off x="545040" y="6120000"/>
            <a:ext cx="251640" cy="251640"/>
          </a:xfrm>
          <a:prstGeom prst="rect">
            <a:avLst/>
          </a:prstGeom>
          <a:ln>
            <a:noFill/>
          </a:ln>
        </p:spPr>
      </p:pic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45040" y="365040"/>
            <a:ext cx="1109268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3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45040" y="1825560"/>
            <a:ext cx="1109268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30280" cy="546840"/>
          </a:xfrm>
          <a:prstGeom prst="rect">
            <a:avLst/>
          </a:prstGeom>
          <a:ln>
            <a:noFill/>
          </a:ln>
        </p:spPr>
      </p:pic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pPr algn="r"/>
            <a:fld id="{9E59CF59-AFCE-4B84-BBEC-B218E3B7FC2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61880" y="4299120"/>
            <a:ext cx="5467680" cy="57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By [Speaker Name]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461880" y="2096280"/>
            <a:ext cx="5467680" cy="1944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Securely Automating Infrastructure in the 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Git for SCM/GitLab for UI &amp; Access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Jenkins for CI/CD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Terraform &amp; Packer for IaC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InSpec for infrastructure configuration testing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Chef12 for Configuration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ELK - full HA cluster for logging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Sensu for Monitoring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PagerDuty for Alerting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1097280" y="640080"/>
            <a:ext cx="55573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picked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engineer like a developer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object in the infrastructure like code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1097280" y="640080"/>
            <a:ext cx="81864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the details?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086200" y="3200400"/>
            <a:ext cx="2668680" cy="318528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6065640" y="3200400"/>
            <a:ext cx="2438280" cy="32004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 environment starts with a new group in GitLab and projects initialized with default configurations and build pipelines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Environments are then configured with the appropriate access credentials for the provider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Our providers are legion!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First class: AWS/Azure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Second class: Rackspace Cloud, GCE,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On-prem (tertiary): vSphere, OpenStack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1097280" y="640080"/>
            <a:ext cx="76957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That's great, but how?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7223760" y="4114800"/>
            <a:ext cx="879480" cy="8794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8321040" y="4114800"/>
            <a:ext cx="731520" cy="7315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8686800" y="4846320"/>
            <a:ext cx="712080" cy="6321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7863840" y="4846320"/>
            <a:ext cx="640080" cy="6400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7315200" y="5577840"/>
            <a:ext cx="789840" cy="52272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6"/>
          <a:stretch/>
        </p:blipFill>
        <p:spPr>
          <a:xfrm>
            <a:off x="8138160" y="5459400"/>
            <a:ext cx="941400" cy="9414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 with Terraform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Created on infrastructure provider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Bootstrapped in to config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Tested with InSpec for compliance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1097280" y="640080"/>
            <a:ext cx="41612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91920" y="4532400"/>
            <a:ext cx="1319760" cy="131976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1702440" cy="17024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8412480" y="4754880"/>
            <a:ext cx="3184920" cy="83232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/>
        </p:blipFill>
        <p:spPr>
          <a:xfrm>
            <a:off x="5704560" y="4430520"/>
            <a:ext cx="1610640" cy="17618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5"/>
          <a:stretch/>
        </p:blipFill>
        <p:spPr>
          <a:xfrm>
            <a:off x="2427840" y="502920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6"/>
          <a:stretch/>
        </p:blipFill>
        <p:spPr>
          <a:xfrm>
            <a:off x="5079600" y="502920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7"/>
          <a:stretch/>
        </p:blipFill>
        <p:spPr>
          <a:xfrm>
            <a:off x="7589520" y="5029200"/>
            <a:ext cx="498240" cy="4982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Instances defined in config management (chef12)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Tie instances to monitoring/appropriate checks (sensu)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Log all related data (ELK)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1097280" y="640080"/>
            <a:ext cx="47131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616560" y="475488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680840" y="4114800"/>
            <a:ext cx="1702440" cy="17024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4480560" y="4206240"/>
            <a:ext cx="1610640" cy="17618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6583680" y="407376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5"/>
          <a:stretch/>
        </p:blipFill>
        <p:spPr>
          <a:xfrm>
            <a:off x="6583680" y="535392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6"/>
          <a:stretch/>
        </p:blipFill>
        <p:spPr>
          <a:xfrm>
            <a:off x="7863840" y="3789000"/>
            <a:ext cx="1112040" cy="9658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7"/>
          <a:stretch/>
        </p:blipFill>
        <p:spPr>
          <a:xfrm>
            <a:off x="7772400" y="5019480"/>
            <a:ext cx="2926080" cy="11059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All instances are registered for periodic scanning by our security team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Quarterly red teaming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1097280" y="640080"/>
            <a:ext cx="58986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Post-initialization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145040" y="3383280"/>
            <a:ext cx="3901680" cy="29260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Communications are locked down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https where required,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ssh by default, accounts limited, best practices (key only, no root)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ACLs defined to limit origin traffic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Defined security policy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Client Exceptions require sign off by Security &amp; Client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 Exceptions of internal origin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1097280" y="640080"/>
            <a:ext cx="29347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Minimum necessary access: devs have access to development environments only, non technical personnel have NO access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changes/deployments handled through Jenkins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Code/Applications deployed through whatever build tool the applications team uses (Usually Bamboo or Travis)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1097280" y="640080"/>
            <a:ext cx="661968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Continued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Base images built to a hardening standard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Machines are scanned for compliance along the build pipelines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 is secured (TLS/SSH/SCP)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Keys are encrypted (GPG) with passwords stored separately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Data objects for configuration management are encrypted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1097280" y="640080"/>
            <a:ext cx="103046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Q: What about other security?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the best internal support (KB, understanding)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most compatible with other parts of the org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the best trade-offs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overall needs for OUR org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You should find what works for you and run with it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097280" y="640080"/>
            <a:ext cx="73832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So... why not tool X?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48640" y="4889880"/>
            <a:ext cx="1828800" cy="114516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651760" y="4794840"/>
            <a:ext cx="2659320" cy="124020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5760720" y="4852080"/>
            <a:ext cx="3017520" cy="106452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9128880" y="5124600"/>
            <a:ext cx="2666880" cy="7275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9784080" y="4804920"/>
            <a:ext cx="1321560" cy="13215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industry since 1994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Sr. Architect &amp; Director, Managed Services, Olson Digital.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twitter: @sj_sadowski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linkedin: http://www.linkedin.com/in/sjsadowski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me: stephen.sadowski@icfolson.com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 at my less than professional address: stephen+cons@clyx.io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731520" y="548640"/>
            <a:ext cx="554076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about 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Lack of client buy-in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Developer demands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Signal v. Noise (Monitoring/Alerting)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Knowledge sharing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1097280" y="640080"/>
            <a:ext cx="55191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959400" y="4297680"/>
            <a:ext cx="2789640" cy="18043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4937760" y="4297680"/>
            <a:ext cx="2378160" cy="182412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8446320" y="4297680"/>
            <a:ext cx="2435040" cy="18262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education for both sales org and clients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Reduction of noise by tuning our alerts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compliance and inspection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Giving back!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1097280" y="640080"/>
            <a:ext cx="50058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737360" y="4297680"/>
            <a:ext cx="1737360" cy="17373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4511520" y="4135680"/>
            <a:ext cx="2986560" cy="19908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8412480" y="4309920"/>
            <a:ext cx="2317680" cy="154224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3031920" y="2234880"/>
            <a:ext cx="6127920" cy="238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Thank you!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 hope you will all walk away saying "well, I already knew that," because it means you already have at least the knowledge, now you can think about blueprints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For those who don't, I my hope is that there are at least no surprises.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731520" y="548640"/>
            <a:ext cx="4981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7639560" y="3657600"/>
            <a:ext cx="201816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This is not a "how-to" guide so much as a "how we did" guide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050360" y="2377440"/>
            <a:ext cx="3904920" cy="39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45040" y="8229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Everything revolves around the idea of "minimum necessary access" and "do it securely or don't do it"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172760" y="1690200"/>
            <a:ext cx="3233880" cy="452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Worked to understand our security space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how we could manage our infrastructure was key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Further, understanding our automation tools from the bottom up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1097280" y="640080"/>
            <a:ext cx="644868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did we start?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383280" y="4023360"/>
            <a:ext cx="4389120" cy="235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45040" y="1825560"/>
            <a:ext cx="7776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we knew we needed: auditable, repeatable process that integrated as fully as possible in to our environment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could we keep, what could we throw away - and what did we need that was new?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1097280" y="640080"/>
            <a:ext cx="3780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8412480" y="1280160"/>
            <a:ext cx="3017520" cy="46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Configuration Management (Chef11)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Monitoring (Zabbix),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Centralised logging (ELK - single node)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Alerting (PagerDuty)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1097280" y="640080"/>
            <a:ext cx="4626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had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889560" y="4064760"/>
            <a:ext cx="1884960" cy="20617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383280" y="4206240"/>
            <a:ext cx="1813320" cy="18288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577840" y="4389120"/>
            <a:ext cx="3476160" cy="13140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9692640" y="4402800"/>
            <a:ext cx="1266480" cy="126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monitoring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logging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automation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configuration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Auditing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1097280" y="640080"/>
            <a:ext cx="58971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4"/>
          <p:cNvSpPr txBox="1"/>
          <p:nvPr/>
        </p:nvSpPr>
        <p:spPr>
          <a:xfrm>
            <a:off x="7589520" y="1825560"/>
            <a:ext cx="4297680" cy="326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Application>LibreOffice/5.0.6.2$Linux_X86_64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2016-09-25T12:57:10Z</dcterms:created>
  <dc:creator>DevSecCon Ltd</dc:creator>
  <dc:language>en-US</dc:language>
  <dcterms:modified xsi:type="dcterms:W3CDTF">2016-10-20T07:20:56Z</dcterms:modified>
  <cp:revision>15</cp:revision>
  <dc:title>DevSecCon London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